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1C1C1C"/>
        </a:solidFill>
        <a:effectLst/>
        <a:uFillTx/>
        <a:latin typeface="Twinkl"/>
        <a:ea typeface="Twinkl"/>
        <a:cs typeface="Twinkl"/>
        <a:sym typeface="Twink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1C1C1C"/>
        </a:solidFill>
        <a:effectLst/>
        <a:uFillTx/>
        <a:latin typeface="Twinkl"/>
        <a:ea typeface="Twinkl"/>
        <a:cs typeface="Twinkl"/>
        <a:sym typeface="Twink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1C1C1C"/>
        </a:solidFill>
        <a:effectLst/>
        <a:uFillTx/>
        <a:latin typeface="Twinkl"/>
        <a:ea typeface="Twinkl"/>
        <a:cs typeface="Twinkl"/>
        <a:sym typeface="Twink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1C1C1C"/>
        </a:solidFill>
        <a:effectLst/>
        <a:uFillTx/>
        <a:latin typeface="Twinkl"/>
        <a:ea typeface="Twinkl"/>
        <a:cs typeface="Twinkl"/>
        <a:sym typeface="Twink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1C1C1C"/>
        </a:solidFill>
        <a:effectLst/>
        <a:uFillTx/>
        <a:latin typeface="Twinkl"/>
        <a:ea typeface="Twinkl"/>
        <a:cs typeface="Twinkl"/>
        <a:sym typeface="Twink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1C1C1C"/>
        </a:solidFill>
        <a:effectLst/>
        <a:uFillTx/>
        <a:latin typeface="Twinkl"/>
        <a:ea typeface="Twinkl"/>
        <a:cs typeface="Twinkl"/>
        <a:sym typeface="Twink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1C1C1C"/>
        </a:solidFill>
        <a:effectLst/>
        <a:uFillTx/>
        <a:latin typeface="Twinkl"/>
        <a:ea typeface="Twinkl"/>
        <a:cs typeface="Twinkl"/>
        <a:sym typeface="Twink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1C1C1C"/>
        </a:solidFill>
        <a:effectLst/>
        <a:uFillTx/>
        <a:latin typeface="Twinkl"/>
        <a:ea typeface="Twinkl"/>
        <a:cs typeface="Twinkl"/>
        <a:sym typeface="Twink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1C1C1C"/>
        </a:solidFill>
        <a:effectLst/>
        <a:uFillTx/>
        <a:latin typeface="Twinkl"/>
        <a:ea typeface="Twinkl"/>
        <a:cs typeface="Twinkl"/>
        <a:sym typeface="Twink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Twinkl"/>
          <a:ea typeface="Twinkl"/>
          <a:cs typeface="Twinkl"/>
        </a:font>
        <a:srgbClr val="1C1C1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CDDB"/>
          </a:solidFill>
        </a:fill>
      </a:tcStyle>
    </a:wholeTbl>
    <a:band2H>
      <a:tcTxStyle b="def" i="def"/>
      <a:tcStyle>
        <a:tcBdr/>
        <a:fill>
          <a:solidFill>
            <a:srgbClr val="FAE8EE"/>
          </a:solidFill>
        </a:fill>
      </a:tcStyle>
    </a:band2H>
    <a:firstCol>
      <a:tcTxStyle b="on" i="off">
        <a:font>
          <a:latin typeface="Twinkl"/>
          <a:ea typeface="Twinkl"/>
          <a:cs typeface="Twink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winkl"/>
          <a:ea typeface="Twinkl"/>
          <a:cs typeface="Twink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winkl"/>
          <a:ea typeface="Twinkl"/>
          <a:cs typeface="Twink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winkl"/>
          <a:ea typeface="Twinkl"/>
          <a:cs typeface="Twinkl"/>
        </a:font>
        <a:srgbClr val="1C1C1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winkl"/>
          <a:ea typeface="Twinkl"/>
          <a:cs typeface="Twink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winkl"/>
          <a:ea typeface="Twinkl"/>
          <a:cs typeface="Twink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winkl"/>
          <a:ea typeface="Twinkl"/>
          <a:cs typeface="Twink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winkl"/>
          <a:ea typeface="Twinkl"/>
          <a:cs typeface="Twinkl"/>
        </a:font>
        <a:srgbClr val="1C1C1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winkl"/>
          <a:ea typeface="Twinkl"/>
          <a:cs typeface="Twink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winkl"/>
          <a:ea typeface="Twinkl"/>
          <a:cs typeface="Twink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winkl"/>
          <a:ea typeface="Twinkl"/>
          <a:cs typeface="Twink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winkl"/>
          <a:ea typeface="Twinkl"/>
          <a:cs typeface="Twinkl"/>
        </a:font>
        <a:srgbClr val="1C1C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winkl"/>
          <a:ea typeface="Twinkl"/>
          <a:cs typeface="Twink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winkl"/>
          <a:ea typeface="Twinkl"/>
          <a:cs typeface="Twinkl"/>
        </a:font>
        <a:srgbClr val="1C1C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1C1C1C"/>
              </a:solidFill>
              <a:prstDash val="solid"/>
              <a:round/>
            </a:ln>
          </a:top>
          <a:bottom>
            <a:ln w="25400" cap="flat">
              <a:solidFill>
                <a:srgbClr val="1C1C1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winkl"/>
          <a:ea typeface="Twinkl"/>
          <a:cs typeface="Twink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1C1C1C"/>
              </a:solidFill>
              <a:prstDash val="solid"/>
              <a:round/>
            </a:ln>
          </a:top>
          <a:bottom>
            <a:ln w="25400" cap="flat">
              <a:solidFill>
                <a:srgbClr val="1C1C1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winkl"/>
          <a:ea typeface="Twinkl"/>
          <a:cs typeface="Twinkl"/>
        </a:font>
        <a:srgbClr val="1C1C1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BCB"/>
          </a:solidFill>
        </a:fill>
      </a:tcStyle>
    </a:wholeTbl>
    <a:band2H>
      <a:tcTxStyle b="def" i="def"/>
      <a:tcStyle>
        <a:tcBdr/>
        <a:fill>
          <a:solidFill>
            <a:srgbClr val="E7E7E7"/>
          </a:solidFill>
        </a:fill>
      </a:tcStyle>
    </a:band2H>
    <a:firstCol>
      <a:tcTxStyle b="on" i="off">
        <a:font>
          <a:latin typeface="Twinkl"/>
          <a:ea typeface="Twinkl"/>
          <a:cs typeface="Twink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C1C1C"/>
          </a:solidFill>
        </a:fill>
      </a:tcStyle>
    </a:firstCol>
    <a:lastRow>
      <a:tcTxStyle b="on" i="off">
        <a:font>
          <a:latin typeface="Twinkl"/>
          <a:ea typeface="Twinkl"/>
          <a:cs typeface="Twink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C1C1C"/>
          </a:solidFill>
        </a:fill>
      </a:tcStyle>
    </a:lastRow>
    <a:firstRow>
      <a:tcTxStyle b="on" i="off">
        <a:font>
          <a:latin typeface="Twinkl"/>
          <a:ea typeface="Twinkl"/>
          <a:cs typeface="Twink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C1C1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winkl"/>
          <a:ea typeface="Twinkl"/>
          <a:cs typeface="Twinkl"/>
        </a:font>
        <a:srgbClr val="1C1C1C"/>
      </a:tcTxStyle>
      <a:tcStyle>
        <a:tcBdr>
          <a:left>
            <a:ln w="12700" cap="flat">
              <a:solidFill>
                <a:srgbClr val="1C1C1C"/>
              </a:solidFill>
              <a:prstDash val="solid"/>
              <a:round/>
            </a:ln>
          </a:left>
          <a:right>
            <a:ln w="12700" cap="flat">
              <a:solidFill>
                <a:srgbClr val="1C1C1C"/>
              </a:solidFill>
              <a:prstDash val="solid"/>
              <a:round/>
            </a:ln>
          </a:right>
          <a:top>
            <a:ln w="12700" cap="flat">
              <a:solidFill>
                <a:srgbClr val="1C1C1C"/>
              </a:solidFill>
              <a:prstDash val="solid"/>
              <a:round/>
            </a:ln>
          </a:top>
          <a:bottom>
            <a:ln w="12700" cap="flat">
              <a:solidFill>
                <a:srgbClr val="1C1C1C"/>
              </a:solidFill>
              <a:prstDash val="solid"/>
              <a:round/>
            </a:ln>
          </a:bottom>
          <a:insideH>
            <a:ln w="12700" cap="flat">
              <a:solidFill>
                <a:srgbClr val="1C1C1C"/>
              </a:solidFill>
              <a:prstDash val="solid"/>
              <a:round/>
            </a:ln>
          </a:insideH>
          <a:insideV>
            <a:ln w="12700" cap="flat">
              <a:solidFill>
                <a:srgbClr val="1C1C1C"/>
              </a:solidFill>
              <a:prstDash val="solid"/>
              <a:round/>
            </a:ln>
          </a:insideV>
        </a:tcBdr>
        <a:fill>
          <a:solidFill>
            <a:srgbClr val="1C1C1C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winkl"/>
          <a:ea typeface="Twinkl"/>
          <a:cs typeface="Twinkl"/>
        </a:font>
        <a:srgbClr val="1C1C1C"/>
      </a:tcTxStyle>
      <a:tcStyle>
        <a:tcBdr>
          <a:left>
            <a:ln w="12700" cap="flat">
              <a:solidFill>
                <a:srgbClr val="1C1C1C"/>
              </a:solidFill>
              <a:prstDash val="solid"/>
              <a:round/>
            </a:ln>
          </a:left>
          <a:right>
            <a:ln w="12700" cap="flat">
              <a:solidFill>
                <a:srgbClr val="1C1C1C"/>
              </a:solidFill>
              <a:prstDash val="solid"/>
              <a:round/>
            </a:ln>
          </a:right>
          <a:top>
            <a:ln w="12700" cap="flat">
              <a:solidFill>
                <a:srgbClr val="1C1C1C"/>
              </a:solidFill>
              <a:prstDash val="solid"/>
              <a:round/>
            </a:ln>
          </a:top>
          <a:bottom>
            <a:ln w="12700" cap="flat">
              <a:solidFill>
                <a:srgbClr val="1C1C1C"/>
              </a:solidFill>
              <a:prstDash val="solid"/>
              <a:round/>
            </a:ln>
          </a:bottom>
          <a:insideH>
            <a:ln w="12700" cap="flat">
              <a:solidFill>
                <a:srgbClr val="1C1C1C"/>
              </a:solidFill>
              <a:prstDash val="solid"/>
              <a:round/>
            </a:ln>
          </a:insideH>
          <a:insideV>
            <a:ln w="12700" cap="flat">
              <a:solidFill>
                <a:srgbClr val="1C1C1C"/>
              </a:solidFill>
              <a:prstDash val="solid"/>
              <a:round/>
            </a:ln>
          </a:insideV>
        </a:tcBdr>
        <a:fill>
          <a:solidFill>
            <a:srgbClr val="1C1C1C">
              <a:alpha val="20000"/>
            </a:srgbClr>
          </a:solidFill>
        </a:fill>
      </a:tcStyle>
    </a:firstCol>
    <a:lastRow>
      <a:tcTxStyle b="on" i="off">
        <a:font>
          <a:latin typeface="Twinkl"/>
          <a:ea typeface="Twinkl"/>
          <a:cs typeface="Twinkl"/>
        </a:font>
        <a:srgbClr val="1C1C1C"/>
      </a:tcTxStyle>
      <a:tcStyle>
        <a:tcBdr>
          <a:left>
            <a:ln w="12700" cap="flat">
              <a:solidFill>
                <a:srgbClr val="1C1C1C"/>
              </a:solidFill>
              <a:prstDash val="solid"/>
              <a:round/>
            </a:ln>
          </a:left>
          <a:right>
            <a:ln w="12700" cap="flat">
              <a:solidFill>
                <a:srgbClr val="1C1C1C"/>
              </a:solidFill>
              <a:prstDash val="solid"/>
              <a:round/>
            </a:ln>
          </a:right>
          <a:top>
            <a:ln w="50800" cap="flat">
              <a:solidFill>
                <a:srgbClr val="1C1C1C"/>
              </a:solidFill>
              <a:prstDash val="solid"/>
              <a:round/>
            </a:ln>
          </a:top>
          <a:bottom>
            <a:ln w="12700" cap="flat">
              <a:solidFill>
                <a:srgbClr val="1C1C1C"/>
              </a:solidFill>
              <a:prstDash val="solid"/>
              <a:round/>
            </a:ln>
          </a:bottom>
          <a:insideH>
            <a:ln w="12700" cap="flat">
              <a:solidFill>
                <a:srgbClr val="1C1C1C"/>
              </a:solidFill>
              <a:prstDash val="solid"/>
              <a:round/>
            </a:ln>
          </a:insideH>
          <a:insideV>
            <a:ln w="12700" cap="flat">
              <a:solidFill>
                <a:srgbClr val="1C1C1C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winkl"/>
          <a:ea typeface="Twinkl"/>
          <a:cs typeface="Twinkl"/>
        </a:font>
        <a:srgbClr val="1C1C1C"/>
      </a:tcTxStyle>
      <a:tcStyle>
        <a:tcBdr>
          <a:left>
            <a:ln w="12700" cap="flat">
              <a:solidFill>
                <a:srgbClr val="1C1C1C"/>
              </a:solidFill>
              <a:prstDash val="solid"/>
              <a:round/>
            </a:ln>
          </a:left>
          <a:right>
            <a:ln w="12700" cap="flat">
              <a:solidFill>
                <a:srgbClr val="1C1C1C"/>
              </a:solidFill>
              <a:prstDash val="solid"/>
              <a:round/>
            </a:ln>
          </a:right>
          <a:top>
            <a:ln w="12700" cap="flat">
              <a:solidFill>
                <a:srgbClr val="1C1C1C"/>
              </a:solidFill>
              <a:prstDash val="solid"/>
              <a:round/>
            </a:ln>
          </a:top>
          <a:bottom>
            <a:ln w="25400" cap="flat">
              <a:solidFill>
                <a:srgbClr val="1C1C1C"/>
              </a:solidFill>
              <a:prstDash val="solid"/>
              <a:round/>
            </a:ln>
          </a:bottom>
          <a:insideH>
            <a:ln w="12700" cap="flat">
              <a:solidFill>
                <a:srgbClr val="1C1C1C"/>
              </a:solidFill>
              <a:prstDash val="solid"/>
              <a:round/>
            </a:ln>
          </a:insideH>
          <a:insideV>
            <a:ln w="12700" cap="flat">
              <a:solidFill>
                <a:srgbClr val="1C1C1C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7" name="Shape 7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23287" y="6196012"/>
            <a:ext cx="576263" cy="581026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"/>
          <p:cNvGrpSpPr/>
          <p:nvPr/>
        </p:nvGrpSpPr>
        <p:grpSpPr>
          <a:xfrm>
            <a:off x="457200" y="438150"/>
            <a:ext cx="8220075" cy="5957888"/>
            <a:chOff x="0" y="0"/>
            <a:chExt cx="8220075" cy="5957887"/>
          </a:xfrm>
        </p:grpSpPr>
        <p:sp>
          <p:nvSpPr>
            <p:cNvPr id="28" name="Rounded Rectangle"/>
            <p:cNvSpPr/>
            <p:nvPr/>
          </p:nvSpPr>
          <p:spPr>
            <a:xfrm>
              <a:off x="0" y="0"/>
              <a:ext cx="8220075" cy="5957888"/>
            </a:xfrm>
            <a:prstGeom prst="roundRect">
              <a:avLst>
                <a:gd name="adj" fmla="val 2648"/>
              </a:avLst>
            </a:prstGeom>
            <a:solidFill>
              <a:srgbClr val="FFFFFF">
                <a:alpha val="90194"/>
              </a:srgbClr>
            </a:solidFill>
            <a:ln w="25400" cap="rnd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" name="Text"/>
            <p:cNvSpPr txBox="1"/>
            <p:nvPr/>
          </p:nvSpPr>
          <p:spPr>
            <a:xfrm>
              <a:off x="46339" y="2831623"/>
              <a:ext cx="8127397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>
                  <a:solidFill>
                    <a:srgbClr val="FFFFFF"/>
                  </a:solidFill>
                </a:defRPr>
              </a:lvl1pPr>
            </a:lstStyle>
            <a:p>
              <a:pPr/>
              <a:r>
                <a:t> </a:t>
              </a:r>
            </a:p>
          </p:txBody>
        </p:sp>
      </p:grpSp>
      <p:pic>
        <p:nvPicPr>
          <p:cNvPr id="3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2437" y="5734050"/>
            <a:ext cx="576263" cy="581025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"/>
          <p:cNvGrpSpPr/>
          <p:nvPr/>
        </p:nvGrpSpPr>
        <p:grpSpPr>
          <a:xfrm>
            <a:off x="457200" y="438150"/>
            <a:ext cx="8220075" cy="5957888"/>
            <a:chOff x="0" y="0"/>
            <a:chExt cx="8220075" cy="5957887"/>
          </a:xfrm>
        </p:grpSpPr>
        <p:sp>
          <p:nvSpPr>
            <p:cNvPr id="41" name="Rounded Rectangle"/>
            <p:cNvSpPr/>
            <p:nvPr/>
          </p:nvSpPr>
          <p:spPr>
            <a:xfrm>
              <a:off x="0" y="0"/>
              <a:ext cx="8220075" cy="5957888"/>
            </a:xfrm>
            <a:prstGeom prst="roundRect">
              <a:avLst>
                <a:gd name="adj" fmla="val 2648"/>
              </a:avLst>
            </a:prstGeom>
            <a:solidFill>
              <a:srgbClr val="FFFFFF">
                <a:alpha val="90194"/>
              </a:srgbClr>
            </a:solidFill>
            <a:ln w="25400" cap="rnd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2" name="Text"/>
            <p:cNvSpPr txBox="1"/>
            <p:nvPr/>
          </p:nvSpPr>
          <p:spPr>
            <a:xfrm>
              <a:off x="46339" y="2831623"/>
              <a:ext cx="8127397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>
                  <a:solidFill>
                    <a:srgbClr val="FFFFFF"/>
                  </a:solidFill>
                </a:defRPr>
              </a:lvl1pPr>
            </a:lstStyle>
            <a:p>
              <a:pPr/>
              <a:r>
                <a:t> </a:t>
              </a:r>
            </a:p>
          </p:txBody>
        </p:sp>
      </p:grpSp>
      <p:sp>
        <p:nvSpPr>
          <p:cNvPr id="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"/>
          <p:cNvGrpSpPr/>
          <p:nvPr/>
        </p:nvGrpSpPr>
        <p:grpSpPr>
          <a:xfrm>
            <a:off x="503237" y="2930525"/>
            <a:ext cx="8137526" cy="3414713"/>
            <a:chOff x="0" y="0"/>
            <a:chExt cx="8137525" cy="3414712"/>
          </a:xfrm>
        </p:grpSpPr>
        <p:sp>
          <p:nvSpPr>
            <p:cNvPr id="51" name="Rounded Rectangle"/>
            <p:cNvSpPr/>
            <p:nvPr/>
          </p:nvSpPr>
          <p:spPr>
            <a:xfrm>
              <a:off x="0" y="0"/>
              <a:ext cx="8137525" cy="3414713"/>
            </a:xfrm>
            <a:prstGeom prst="roundRect">
              <a:avLst>
                <a:gd name="adj" fmla="val 6407"/>
              </a:avLst>
            </a:prstGeom>
            <a:solidFill>
              <a:srgbClr val="FFF9E7"/>
            </a:solidFill>
            <a:ln w="25400" cap="rnd">
              <a:solidFill>
                <a:srgbClr val="FEFBD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2" name="Text"/>
            <p:cNvSpPr txBox="1"/>
            <p:nvPr/>
          </p:nvSpPr>
          <p:spPr>
            <a:xfrm>
              <a:off x="64026" y="1560036"/>
              <a:ext cx="8009473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>
                  <a:solidFill>
                    <a:srgbClr val="FFFFFF"/>
                  </a:solidFill>
                </a:defRPr>
              </a:lvl1pPr>
            </a:lstStyle>
            <a:p>
              <a:pPr/>
              <a:r>
                <a:t> </a:t>
              </a:r>
            </a:p>
          </p:txBody>
        </p:sp>
      </p:grpSp>
      <p:grpSp>
        <p:nvGrpSpPr>
          <p:cNvPr id="56" name="Group"/>
          <p:cNvGrpSpPr/>
          <p:nvPr/>
        </p:nvGrpSpPr>
        <p:grpSpPr>
          <a:xfrm>
            <a:off x="503237" y="512762"/>
            <a:ext cx="8137526" cy="2192338"/>
            <a:chOff x="0" y="0"/>
            <a:chExt cx="8137525" cy="2192337"/>
          </a:xfrm>
        </p:grpSpPr>
        <p:sp>
          <p:nvSpPr>
            <p:cNvPr id="54" name="Rounded Rectangle"/>
            <p:cNvSpPr/>
            <p:nvPr/>
          </p:nvSpPr>
          <p:spPr>
            <a:xfrm>
              <a:off x="0" y="0"/>
              <a:ext cx="8137525" cy="2192338"/>
            </a:xfrm>
            <a:prstGeom prst="roundRect">
              <a:avLst>
                <a:gd name="adj" fmla="val 6407"/>
              </a:avLst>
            </a:prstGeom>
            <a:solidFill>
              <a:srgbClr val="FFF9E7"/>
            </a:solidFill>
            <a:ln w="25400" cap="rnd">
              <a:solidFill>
                <a:srgbClr val="FEFBD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5" name="Text"/>
            <p:cNvSpPr txBox="1"/>
            <p:nvPr/>
          </p:nvSpPr>
          <p:spPr>
            <a:xfrm>
              <a:off x="41106" y="948848"/>
              <a:ext cx="8055313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>
                  <a:solidFill>
                    <a:srgbClr val="FFFFFF"/>
                  </a:solidFill>
                </a:defRPr>
              </a:lvl1pPr>
            </a:lstStyle>
            <a:p>
              <a:pPr/>
              <a:r>
                <a:t> </a:t>
              </a:r>
            </a:p>
          </p:txBody>
        </p:sp>
      </p:grpSp>
      <p:sp>
        <p:nvSpPr>
          <p:cNvPr id="57" name="Success Criteria"/>
          <p:cNvSpPr txBox="1"/>
          <p:nvPr/>
        </p:nvSpPr>
        <p:spPr>
          <a:xfrm>
            <a:off x="628650" y="3068637"/>
            <a:ext cx="7886700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b="1" sz="3600"/>
            </a:lvl1pPr>
          </a:lstStyle>
          <a:p>
            <a:pPr/>
            <a:r>
              <a:t>Success Criteria</a:t>
            </a:r>
          </a:p>
        </p:txBody>
      </p:sp>
      <p:sp>
        <p:nvSpPr>
          <p:cNvPr id="58" name="Aim"/>
          <p:cNvSpPr txBox="1"/>
          <p:nvPr/>
        </p:nvSpPr>
        <p:spPr>
          <a:xfrm>
            <a:off x="628650" y="731837"/>
            <a:ext cx="7886700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b="1" sz="3600"/>
            </a:lvl1pPr>
          </a:lstStyle>
          <a:p>
            <a:pPr/>
            <a:r>
              <a:t>Aim</a:t>
            </a:r>
          </a:p>
        </p:txBody>
      </p:sp>
      <p:sp>
        <p:nvSpPr>
          <p:cNvPr id="59" name="Statement 1 Lorem ipsum dolor sit amet, consectetur adipiscing elit.…"/>
          <p:cNvSpPr txBox="1"/>
          <p:nvPr/>
        </p:nvSpPr>
        <p:spPr>
          <a:xfrm>
            <a:off x="628650" y="3467100"/>
            <a:ext cx="7886700" cy="1294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79999" tIns="179999" rIns="179999" bIns="179999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t>Statement 1 Lorem ipsum dolor sit amet, consectetur adipiscing elit.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t>Statement 2</a:t>
            </a:r>
          </a:p>
          <a:p>
            <a:pPr lvl="1" marL="6858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600"/>
            </a:pPr>
            <a:r>
              <a:t>Sub statement</a:t>
            </a:r>
          </a:p>
        </p:txBody>
      </p:sp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23287" y="6196012"/>
            <a:ext cx="576263" cy="581026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90537" y="695325"/>
            <a:ext cx="8162926" cy="1150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2000" tIns="252000" rIns="252000" bIns="2520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90537" y="1957387"/>
            <a:ext cx="8162926" cy="4387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2000" tIns="252000" rIns="252000" bIns="2520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ln>
            <a:noFill/>
          </a:ln>
          <a:solidFill>
            <a:srgbClr val="1C1C1C"/>
          </a:solidFill>
          <a:uFillTx/>
          <a:latin typeface="Twinkl"/>
          <a:ea typeface="Twinkl"/>
          <a:cs typeface="Twinkl"/>
          <a:sym typeface="Twinkl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ln>
            <a:noFill/>
          </a:ln>
          <a:solidFill>
            <a:srgbClr val="1C1C1C"/>
          </a:solidFill>
          <a:uFillTx/>
          <a:latin typeface="Twinkl"/>
          <a:ea typeface="Twinkl"/>
          <a:cs typeface="Twinkl"/>
          <a:sym typeface="Twinkl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ln>
            <a:noFill/>
          </a:ln>
          <a:solidFill>
            <a:srgbClr val="1C1C1C"/>
          </a:solidFill>
          <a:uFillTx/>
          <a:latin typeface="Twinkl"/>
          <a:ea typeface="Twinkl"/>
          <a:cs typeface="Twinkl"/>
          <a:sym typeface="Twinkl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ln>
            <a:noFill/>
          </a:ln>
          <a:solidFill>
            <a:srgbClr val="1C1C1C"/>
          </a:solidFill>
          <a:uFillTx/>
          <a:latin typeface="Twinkl"/>
          <a:ea typeface="Twinkl"/>
          <a:cs typeface="Twinkl"/>
          <a:sym typeface="Twinkl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ln>
            <a:noFill/>
          </a:ln>
          <a:solidFill>
            <a:srgbClr val="1C1C1C"/>
          </a:solidFill>
          <a:uFillTx/>
          <a:latin typeface="Twinkl"/>
          <a:ea typeface="Twinkl"/>
          <a:cs typeface="Twinkl"/>
          <a:sym typeface="Twinkl"/>
        </a:defRPr>
      </a:lvl5pPr>
      <a:lvl6pPr marL="0" marR="0" indent="45720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ln>
            <a:noFill/>
          </a:ln>
          <a:solidFill>
            <a:srgbClr val="1C1C1C"/>
          </a:solidFill>
          <a:uFillTx/>
          <a:latin typeface="Twinkl"/>
          <a:ea typeface="Twinkl"/>
          <a:cs typeface="Twinkl"/>
          <a:sym typeface="Twinkl"/>
        </a:defRPr>
      </a:lvl6pPr>
      <a:lvl7pPr marL="0" marR="0" indent="91440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ln>
            <a:noFill/>
          </a:ln>
          <a:solidFill>
            <a:srgbClr val="1C1C1C"/>
          </a:solidFill>
          <a:uFillTx/>
          <a:latin typeface="Twinkl"/>
          <a:ea typeface="Twinkl"/>
          <a:cs typeface="Twinkl"/>
          <a:sym typeface="Twinkl"/>
        </a:defRPr>
      </a:lvl7pPr>
      <a:lvl8pPr marL="0" marR="0" indent="137160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ln>
            <a:noFill/>
          </a:ln>
          <a:solidFill>
            <a:srgbClr val="1C1C1C"/>
          </a:solidFill>
          <a:uFillTx/>
          <a:latin typeface="Twinkl"/>
          <a:ea typeface="Twinkl"/>
          <a:cs typeface="Twinkl"/>
          <a:sym typeface="Twinkl"/>
        </a:defRPr>
      </a:lvl8pPr>
      <a:lvl9pPr marL="0" marR="0" indent="182880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ln>
            <a:noFill/>
          </a:ln>
          <a:solidFill>
            <a:srgbClr val="1C1C1C"/>
          </a:solidFill>
          <a:uFillTx/>
          <a:latin typeface="Twinkl"/>
          <a:ea typeface="Twinkl"/>
          <a:cs typeface="Twinkl"/>
          <a:sym typeface="Twink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800" u="none">
          <a:ln>
            <a:noFill/>
          </a:ln>
          <a:solidFill>
            <a:srgbClr val="1C1C1C"/>
          </a:solidFill>
          <a:uFillTx/>
          <a:latin typeface="Twinkl"/>
          <a:ea typeface="Twinkl"/>
          <a:cs typeface="Twinkl"/>
          <a:sym typeface="Twink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800" u="none">
          <a:ln>
            <a:noFill/>
          </a:ln>
          <a:solidFill>
            <a:srgbClr val="1C1C1C"/>
          </a:solidFill>
          <a:uFillTx/>
          <a:latin typeface="Twinkl"/>
          <a:ea typeface="Twinkl"/>
          <a:cs typeface="Twinkl"/>
          <a:sym typeface="Twink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800" u="none">
          <a:ln>
            <a:noFill/>
          </a:ln>
          <a:solidFill>
            <a:srgbClr val="1C1C1C"/>
          </a:solidFill>
          <a:uFillTx/>
          <a:latin typeface="Twinkl"/>
          <a:ea typeface="Twinkl"/>
          <a:cs typeface="Twinkl"/>
          <a:sym typeface="Twinkl"/>
        </a:defRPr>
      </a:lvl3pPr>
      <a:lvl4pPr marL="1600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800" u="none">
          <a:ln>
            <a:noFill/>
          </a:ln>
          <a:solidFill>
            <a:srgbClr val="1C1C1C"/>
          </a:solidFill>
          <a:uFillTx/>
          <a:latin typeface="Twinkl"/>
          <a:ea typeface="Twinkl"/>
          <a:cs typeface="Twinkl"/>
          <a:sym typeface="Twinkl"/>
        </a:defRPr>
      </a:lvl4pPr>
      <a:lvl5pPr marL="20574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800" u="none">
          <a:ln>
            <a:noFill/>
          </a:ln>
          <a:solidFill>
            <a:srgbClr val="1C1C1C"/>
          </a:solidFill>
          <a:uFillTx/>
          <a:latin typeface="Twinkl"/>
          <a:ea typeface="Twinkl"/>
          <a:cs typeface="Twinkl"/>
          <a:sym typeface="Twink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1800" u="none">
          <a:ln>
            <a:noFill/>
          </a:ln>
          <a:solidFill>
            <a:srgbClr val="1C1C1C"/>
          </a:solidFill>
          <a:uFillTx/>
          <a:latin typeface="Twinkl"/>
          <a:ea typeface="Twinkl"/>
          <a:cs typeface="Twinkl"/>
          <a:sym typeface="Twink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1800" u="none">
          <a:ln>
            <a:noFill/>
          </a:ln>
          <a:solidFill>
            <a:srgbClr val="1C1C1C"/>
          </a:solidFill>
          <a:uFillTx/>
          <a:latin typeface="Twinkl"/>
          <a:ea typeface="Twinkl"/>
          <a:cs typeface="Twinkl"/>
          <a:sym typeface="Twink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1800" u="none">
          <a:ln>
            <a:noFill/>
          </a:ln>
          <a:solidFill>
            <a:srgbClr val="1C1C1C"/>
          </a:solidFill>
          <a:uFillTx/>
          <a:latin typeface="Twinkl"/>
          <a:ea typeface="Twinkl"/>
          <a:cs typeface="Twinkl"/>
          <a:sym typeface="Twink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1800" u="none">
          <a:ln>
            <a:noFill/>
          </a:ln>
          <a:solidFill>
            <a:srgbClr val="1C1C1C"/>
          </a:solidFill>
          <a:uFillTx/>
          <a:latin typeface="Twinkl"/>
          <a:ea typeface="Twinkl"/>
          <a:cs typeface="Twinkl"/>
          <a:sym typeface="Twink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ink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ink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ink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ink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ink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ink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ink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ink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ink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aint Brigid"/>
          <p:cNvSpPr txBox="1"/>
          <p:nvPr>
            <p:ph type="title" idx="4294967295"/>
          </p:nvPr>
        </p:nvSpPr>
        <p:spPr>
          <a:xfrm>
            <a:off x="505692" y="527917"/>
            <a:ext cx="8123091" cy="896791"/>
          </a:xfrm>
          <a:prstGeom prst="rect">
            <a:avLst/>
          </a:prstGeom>
        </p:spPr>
        <p:txBody>
          <a:bodyPr/>
          <a:lstStyle>
            <a:lvl1pPr defTabSz="704087">
              <a:defRPr sz="2772">
                <a:latin typeface="Twinkl SemiBold"/>
                <a:ea typeface="Twinkl SemiBold"/>
                <a:cs typeface="Twinkl SemiBold"/>
                <a:sym typeface="Twinkl SemiBold"/>
              </a:defRPr>
            </a:lvl1pPr>
          </a:lstStyle>
          <a:p>
            <a:pPr/>
            <a:r>
              <a:t>Saint Brigid</a:t>
            </a:r>
          </a:p>
        </p:txBody>
      </p:sp>
      <p:sp>
        <p:nvSpPr>
          <p:cNvPr id="81" name="Saint Brigid was born in Co. Louth but spent most of her life in Co. Kildare, which is why she is associated most with Kildare.…"/>
          <p:cNvSpPr txBox="1"/>
          <p:nvPr/>
        </p:nvSpPr>
        <p:spPr>
          <a:xfrm>
            <a:off x="755650" y="1514474"/>
            <a:ext cx="3454400" cy="251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85750" indent="-285750">
              <a:buSzPct val="100000"/>
              <a:buFont typeface="Arial"/>
              <a:buChar char="•"/>
            </a:pPr>
            <a:r>
              <a:t>Saint Brigid was born in Co. Louth but spent most of her life in Co. Kildare, which is why she is associated most with Kildare.</a:t>
            </a:r>
            <a:br/>
          </a:p>
          <a:p>
            <a:pPr marL="285750" indent="-285750">
              <a:buSzPct val="100000"/>
              <a:buFont typeface="Arial"/>
              <a:buChar char="•"/>
            </a:pPr>
            <a:r>
              <a:t>As a young girl, she heard St. Patrick preaching and was inspired by him.</a:t>
            </a:r>
          </a:p>
        </p:txBody>
      </p:sp>
      <p:pic>
        <p:nvPicPr>
          <p:cNvPr id="8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4124" t="7928" r="3955" b="7267"/>
          <a:stretch>
            <a:fillRect/>
          </a:stretch>
        </p:blipFill>
        <p:spPr>
          <a:xfrm>
            <a:off x="4657724" y="1514474"/>
            <a:ext cx="3408364" cy="4448177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Line"/>
          <p:cNvSpPr/>
          <p:nvPr/>
        </p:nvSpPr>
        <p:spPr>
          <a:xfrm flipV="1">
            <a:off x="3724275" y="4043362"/>
            <a:ext cx="3281363" cy="842963"/>
          </a:xfrm>
          <a:prstGeom prst="line">
            <a:avLst/>
          </a:prstGeom>
          <a:ln w="381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86" name="Group"/>
          <p:cNvGrpSpPr/>
          <p:nvPr/>
        </p:nvGrpSpPr>
        <p:grpSpPr>
          <a:xfrm>
            <a:off x="2249487" y="4719637"/>
            <a:ext cx="2071688" cy="423863"/>
            <a:chOff x="0" y="0"/>
            <a:chExt cx="2071687" cy="423862"/>
          </a:xfrm>
        </p:grpSpPr>
        <p:sp>
          <p:nvSpPr>
            <p:cNvPr id="84" name="Rectangle"/>
            <p:cNvSpPr/>
            <p:nvPr/>
          </p:nvSpPr>
          <p:spPr>
            <a:xfrm>
              <a:off x="0" y="0"/>
              <a:ext cx="2071688" cy="423863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85" name="Kildare, Ireland"/>
            <p:cNvSpPr txBox="1"/>
            <p:nvPr/>
          </p:nvSpPr>
          <p:spPr>
            <a:xfrm>
              <a:off x="0" y="26511"/>
              <a:ext cx="2071688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pPr/>
              <a:r>
                <a:t>Kildare, Ireland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"/>
          <p:cNvSpPr/>
          <p:nvPr/>
        </p:nvSpPr>
        <p:spPr>
          <a:xfrm>
            <a:off x="5789612" y="2163762"/>
            <a:ext cx="2308226" cy="381476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9" name="Saint Brigid"/>
          <p:cNvSpPr txBox="1"/>
          <p:nvPr>
            <p:ph type="title" idx="4294967295"/>
          </p:nvPr>
        </p:nvSpPr>
        <p:spPr>
          <a:xfrm>
            <a:off x="505692" y="527917"/>
            <a:ext cx="8123091" cy="896791"/>
          </a:xfrm>
          <a:prstGeom prst="rect">
            <a:avLst/>
          </a:prstGeom>
        </p:spPr>
        <p:txBody>
          <a:bodyPr/>
          <a:lstStyle>
            <a:lvl1pPr defTabSz="704087">
              <a:defRPr sz="2772">
                <a:latin typeface="Twinkl SemiBold"/>
                <a:ea typeface="Twinkl SemiBold"/>
                <a:cs typeface="Twinkl SemiBold"/>
                <a:sym typeface="Twinkl SemiBold"/>
              </a:defRPr>
            </a:lvl1pPr>
          </a:lstStyle>
          <a:p>
            <a:pPr/>
            <a:r>
              <a:t>Saint Brigid</a:t>
            </a:r>
          </a:p>
        </p:txBody>
      </p:sp>
      <p:sp>
        <p:nvSpPr>
          <p:cNvPr id="90" name="Brigid was a very kind person.…"/>
          <p:cNvSpPr txBox="1"/>
          <p:nvPr/>
        </p:nvSpPr>
        <p:spPr>
          <a:xfrm>
            <a:off x="755650" y="1654175"/>
            <a:ext cx="4508500" cy="335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85750" indent="-285750">
              <a:buSzPct val="100000"/>
              <a:buFont typeface="Arial"/>
              <a:buChar char="•"/>
            </a:pPr>
            <a:r>
              <a:t>Brigid was a very kind person.</a:t>
            </a:r>
            <a:br/>
          </a:p>
          <a:p>
            <a:pPr marL="285750" indent="-285750">
              <a:buSzPct val="100000"/>
              <a:buFont typeface="Arial"/>
              <a:buChar char="•"/>
            </a:pPr>
            <a:r>
              <a:t>According to legend, Brigid prayed to God to take her beauty away so that no man would ever fall in love with her.</a:t>
            </a:r>
            <a:br/>
          </a:p>
          <a:p>
            <a:pPr marL="285750" indent="-285750">
              <a:buSzPct val="100000"/>
              <a:buFont typeface="Arial"/>
              <a:buChar char="•"/>
            </a:pPr>
            <a:r>
              <a:t>She wanted to continue to look after the poor and sick.</a:t>
            </a:r>
            <a:br/>
          </a:p>
          <a:p>
            <a:pPr marL="285750" indent="-285750">
              <a:buSzPct val="100000"/>
              <a:buFont typeface="Arial"/>
              <a:buChar char="•"/>
            </a:pPr>
            <a:r>
              <a:t>Her father allowed her to enter a convent and Brigid believed her wishes had been granted by God.</a:t>
            </a:r>
          </a:p>
        </p:txBody>
      </p:sp>
      <p:pic>
        <p:nvPicPr>
          <p:cNvPr id="9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23951" t="7658" r="23629" b="7191"/>
          <a:stretch>
            <a:fillRect/>
          </a:stretch>
        </p:blipFill>
        <p:spPr>
          <a:xfrm>
            <a:off x="5964237" y="1339849"/>
            <a:ext cx="1944689" cy="44672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aint Brigid"/>
          <p:cNvSpPr txBox="1"/>
          <p:nvPr>
            <p:ph type="title" idx="4294967295"/>
          </p:nvPr>
        </p:nvSpPr>
        <p:spPr>
          <a:xfrm>
            <a:off x="505692" y="527917"/>
            <a:ext cx="8123091" cy="896791"/>
          </a:xfrm>
          <a:prstGeom prst="rect">
            <a:avLst/>
          </a:prstGeom>
        </p:spPr>
        <p:txBody>
          <a:bodyPr/>
          <a:lstStyle>
            <a:lvl1pPr defTabSz="704087">
              <a:defRPr sz="2772">
                <a:latin typeface="Twinkl SemiBold"/>
                <a:ea typeface="Twinkl SemiBold"/>
                <a:cs typeface="Twinkl SemiBold"/>
                <a:sym typeface="Twinkl SemiBold"/>
              </a:defRPr>
            </a:lvl1pPr>
          </a:lstStyle>
          <a:p>
            <a:pPr/>
            <a:r>
              <a:t>Saint Brigid</a:t>
            </a:r>
          </a:p>
        </p:txBody>
      </p:sp>
      <p:sp>
        <p:nvSpPr>
          <p:cNvPr id="94" name="We celebrate St. Brigid’s Day on February 1st every year.…"/>
          <p:cNvSpPr txBox="1"/>
          <p:nvPr/>
        </p:nvSpPr>
        <p:spPr>
          <a:xfrm>
            <a:off x="755650" y="1455737"/>
            <a:ext cx="7548563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85750" indent="-285750">
              <a:buSzPct val="100000"/>
              <a:buFont typeface="Arial"/>
              <a:buChar char="•"/>
            </a:pPr>
            <a:r>
              <a:t>We celebrate St. Brigid’s Day on February 1st every year.</a:t>
            </a:r>
            <a:br/>
          </a:p>
          <a:p>
            <a:pPr marL="285750" indent="-285750">
              <a:buSzPct val="100000"/>
              <a:buFont typeface="Arial"/>
              <a:buChar char="•"/>
            </a:pPr>
            <a:r>
              <a:t>People make St. Brigid’s Crosses and hang them in their home.</a:t>
            </a:r>
            <a:br/>
          </a:p>
          <a:p>
            <a:pPr marL="285750" indent="-285750">
              <a:buSzPct val="100000"/>
              <a:buFont typeface="Arial"/>
              <a:buChar char="•"/>
            </a:pPr>
            <a:r>
              <a:t>It is believed that these crosses protect homes from evil spirits.</a:t>
            </a:r>
          </a:p>
        </p:txBody>
      </p:sp>
      <p:pic>
        <p:nvPicPr>
          <p:cNvPr id="95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24187" y="3149600"/>
            <a:ext cx="2887663" cy="2887663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Photo courtesy of Editor B (@flickr.com) - granted under creative commons licence - attribution"/>
          <p:cNvSpPr txBox="1"/>
          <p:nvPr/>
        </p:nvSpPr>
        <p:spPr>
          <a:xfrm>
            <a:off x="457200" y="6189662"/>
            <a:ext cx="8220075" cy="177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Photo courtesy of Editor B (@flickr.com) - granted under creative commons licence - attribution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aint Brigid"/>
          <p:cNvSpPr txBox="1"/>
          <p:nvPr>
            <p:ph type="title" idx="4294967295"/>
          </p:nvPr>
        </p:nvSpPr>
        <p:spPr>
          <a:xfrm>
            <a:off x="505692" y="527917"/>
            <a:ext cx="8123091" cy="896791"/>
          </a:xfrm>
          <a:prstGeom prst="rect">
            <a:avLst/>
          </a:prstGeom>
        </p:spPr>
        <p:txBody>
          <a:bodyPr/>
          <a:lstStyle>
            <a:lvl1pPr defTabSz="704087">
              <a:defRPr sz="2772">
                <a:latin typeface="Twinkl SemiBold"/>
                <a:ea typeface="Twinkl SemiBold"/>
                <a:cs typeface="Twinkl SemiBold"/>
                <a:sym typeface="Twinkl SemiBold"/>
              </a:defRPr>
            </a:lvl1pPr>
          </a:lstStyle>
          <a:p>
            <a:pPr/>
            <a:r>
              <a:t>Saint Brigid</a:t>
            </a:r>
          </a:p>
        </p:txBody>
      </p:sp>
      <p:sp>
        <p:nvSpPr>
          <p:cNvPr id="99" name="The origin of St. Brigid’s Cross comes from the story of an old Chieftain.…"/>
          <p:cNvSpPr txBox="1"/>
          <p:nvPr/>
        </p:nvSpPr>
        <p:spPr>
          <a:xfrm>
            <a:off x="755650" y="1455737"/>
            <a:ext cx="7548563" cy="335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85750" indent="-285750">
              <a:buSzPct val="100000"/>
              <a:buFont typeface="Arial"/>
              <a:buChar char="•"/>
            </a:pPr>
            <a:r>
              <a:t>The origin of St. Brigid’s Cross comes from the story of an old Chieftain.</a:t>
            </a:r>
            <a:br/>
          </a:p>
          <a:p>
            <a:pPr marL="285750" indent="-285750">
              <a:buSzPct val="100000"/>
              <a:buFont typeface="Arial"/>
              <a:buChar char="•"/>
            </a:pPr>
            <a:r>
              <a:t>He was very sick and called for Brigid to help him.</a:t>
            </a:r>
            <a:br/>
          </a:p>
          <a:p>
            <a:pPr marL="285750" indent="-285750">
              <a:buSzPct val="100000"/>
              <a:buFont typeface="Arial"/>
              <a:buChar char="•"/>
            </a:pPr>
            <a:r>
              <a:t>Brigid is said to have sat at his bed and calmed him by telling him the story of the cross.</a:t>
            </a:r>
            <a:br/>
          </a:p>
          <a:p>
            <a:pPr marL="285750" indent="-285750">
              <a:buSzPct val="100000"/>
              <a:buFont typeface="Arial"/>
              <a:buChar char="•"/>
            </a:pPr>
            <a:r>
              <a:t>She sat using rushes on the ground to make her distinctive cross pattern.</a:t>
            </a:r>
            <a:br/>
          </a:p>
          <a:p>
            <a:pPr marL="285750" indent="-285750">
              <a:buSzPct val="100000"/>
              <a:buFont typeface="Arial"/>
              <a:buChar char="•"/>
            </a:pPr>
            <a:r>
              <a:t>The Chieftain was calmed by her words and asked to be baptized before he passed away.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"/>
          <p:cNvSpPr/>
          <p:nvPr/>
        </p:nvSpPr>
        <p:spPr>
          <a:xfrm>
            <a:off x="5878512" y="4572000"/>
            <a:ext cx="2184401" cy="151288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2" name="Saint Brigid"/>
          <p:cNvSpPr txBox="1"/>
          <p:nvPr>
            <p:ph type="title" idx="4294967295"/>
          </p:nvPr>
        </p:nvSpPr>
        <p:spPr>
          <a:xfrm>
            <a:off x="505692" y="527917"/>
            <a:ext cx="8123091" cy="896791"/>
          </a:xfrm>
          <a:prstGeom prst="rect">
            <a:avLst/>
          </a:prstGeom>
        </p:spPr>
        <p:txBody>
          <a:bodyPr/>
          <a:lstStyle>
            <a:lvl1pPr defTabSz="704087">
              <a:defRPr sz="2772">
                <a:latin typeface="Twinkl SemiBold"/>
                <a:ea typeface="Twinkl SemiBold"/>
                <a:cs typeface="Twinkl SemiBold"/>
                <a:sym typeface="Twinkl SemiBold"/>
              </a:defRPr>
            </a:lvl1pPr>
          </a:lstStyle>
          <a:p>
            <a:pPr/>
            <a:r>
              <a:t>Saint Brigid</a:t>
            </a:r>
          </a:p>
        </p:txBody>
      </p:sp>
      <p:sp>
        <p:nvSpPr>
          <p:cNvPr id="103" name="St. Brigid died when she was around 70 years old in the year 524.…"/>
          <p:cNvSpPr txBox="1"/>
          <p:nvPr/>
        </p:nvSpPr>
        <p:spPr>
          <a:xfrm>
            <a:off x="755650" y="1455737"/>
            <a:ext cx="4772025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85750" indent="-285750">
              <a:buSzPct val="100000"/>
              <a:buFont typeface="Arial"/>
              <a:buChar char="•"/>
            </a:pPr>
            <a:r>
              <a:t>St. Brigid died when she was around 70 years old in the year 524.</a:t>
            </a:r>
            <a:br/>
          </a:p>
          <a:p>
            <a:pPr marL="285750" indent="-285750">
              <a:buSzPct val="100000"/>
              <a:buFont typeface="Arial"/>
              <a:buChar char="•"/>
            </a:pPr>
            <a:r>
              <a:t>She is one of Ireland’s most important and famous saints.</a:t>
            </a:r>
          </a:p>
        </p:txBody>
      </p:sp>
      <p:pic>
        <p:nvPicPr>
          <p:cNvPr id="104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3079" t="2131" r="3724" b="2192"/>
          <a:stretch>
            <a:fillRect/>
          </a:stretch>
        </p:blipFill>
        <p:spPr>
          <a:xfrm>
            <a:off x="5880100" y="1549399"/>
            <a:ext cx="2185988" cy="3097214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t. Brigid on stained glass in St. Joseph Catholic Church, Georgia."/>
          <p:cNvSpPr txBox="1"/>
          <p:nvPr/>
        </p:nvSpPr>
        <p:spPr>
          <a:xfrm>
            <a:off x="5924550" y="4760912"/>
            <a:ext cx="2100263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St. Brigid on stained glass in St. Joseph Catholic Church, Georgia.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1C1C1C"/>
      </a:dk1>
      <a:lt1>
        <a:srgbClr val="FFFFFF"/>
      </a:lt1>
      <a:dk2>
        <a:srgbClr val="A7A7A7"/>
      </a:dk2>
      <a:lt2>
        <a:srgbClr val="535353"/>
      </a:lt2>
      <a:accent1>
        <a:srgbClr val="E34192"/>
      </a:accent1>
      <a:accent2>
        <a:srgbClr val="EB863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1C1C1C"/>
            </a:solidFill>
            <a:effectLst/>
            <a:uFillTx/>
            <a:latin typeface="Twinkl"/>
            <a:ea typeface="Twinkl"/>
            <a:cs typeface="Twinkl"/>
            <a:sym typeface="Twink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1C1C1C"/>
            </a:solidFill>
            <a:effectLst/>
            <a:uFillTx/>
            <a:latin typeface="Twinkl"/>
            <a:ea typeface="Twinkl"/>
            <a:cs typeface="Twinkl"/>
            <a:sym typeface="Twink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34192"/>
      </a:accent1>
      <a:accent2>
        <a:srgbClr val="EB863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1C1C1C"/>
            </a:solidFill>
            <a:effectLst/>
            <a:uFillTx/>
            <a:latin typeface="Twinkl"/>
            <a:ea typeface="Twinkl"/>
            <a:cs typeface="Twinkl"/>
            <a:sym typeface="Twink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1C1C1C"/>
            </a:solidFill>
            <a:effectLst/>
            <a:uFillTx/>
            <a:latin typeface="Twinkl"/>
            <a:ea typeface="Twinkl"/>
            <a:cs typeface="Twinkl"/>
            <a:sym typeface="Twink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